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8" r:id="rId3"/>
    <p:sldId id="261" r:id="rId4"/>
    <p:sldId id="275" r:id="rId5"/>
    <p:sldId id="263" r:id="rId6"/>
    <p:sldId id="276" r:id="rId7"/>
    <p:sldId id="266" r:id="rId8"/>
    <p:sldId id="262" r:id="rId9"/>
    <p:sldId id="267" r:id="rId10"/>
    <p:sldId id="277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FF"/>
    <a:srgbClr val="235685"/>
    <a:srgbClr val="000000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88" d="100"/>
          <a:sy n="88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760777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31406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845391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7146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89336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33210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99628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8651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45700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429351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01342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BC26D-9863-43D7-8044-3AD592072C49}" type="datetimeFigureOut">
              <a:rPr lang="ru-RU" smtClean="0"/>
              <a:t>14.06.2018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zemaxprod.azureedge.net/cmsstorage/zemax_2017/media/zmximages/opticstudio_screen844x500.jpg?width=508&amp;height=30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www.wyrowski-photonics.com/fileadmin/inhalte/startseite/optisches-system_1800x900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157" y="109182"/>
            <a:ext cx="57856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КОМИТЕТ ПО ОБРАЗОВАНИЮ ПРАВИЛЬТЕЛЬСТВА САНКТ-ПЕТЕРБУРГА</a:t>
            </a:r>
          </a:p>
          <a:p>
            <a:pPr algn="ctr"/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САНКТ- ПЕТЕРБУРГСКОЕ ГОСУДАРСТВЕННОЕ БЮДЖЕТНОЕ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ОБРАЗОВАТЕЛЬНОЕ УЧРЕЖДЕНИЕ </a:t>
            </a:r>
            <a:b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«КОЛЛЕДЖ ИНФОРМАЦИОННЫХ ТЕХНОЛОГИЙ» </a:t>
            </a: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3220" y="6348484"/>
            <a:ext cx="22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201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8843" y="3960303"/>
            <a:ext cx="2119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работу: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443 группы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Зарипов Григорий</a:t>
            </a:r>
          </a:p>
          <a:p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68696" y="1441997"/>
            <a:ext cx="11254604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 </a:t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«Симулятор распространения света»</a:t>
            </a:r>
          </a:p>
        </p:txBody>
      </p:sp>
    </p:spTree>
    <p:extLst>
      <p:ext uri="{BB962C8B-B14F-4D97-AF65-F5344CB8AC3E}">
        <p14:creationId xmlns:p14="http://schemas.microsoft.com/office/powerpoint/2010/main" val="317458792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425749" y="247285"/>
            <a:ext cx="53405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ПРИЛОЖЕНИЯ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BD11DF-35E3-9B42-B39C-64761A427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1758" y="1266447"/>
            <a:ext cx="9848484" cy="5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4503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13000" y="2844800"/>
            <a:ext cx="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33500" y="1259605"/>
            <a:ext cx="952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Созданное приложение полностью удовлетворяет поставленным задачам, а также соответствует техническому заданию. При разработке были учтены достоинства и недостатки аналогичных программных продуктов.</a:t>
            </a:r>
          </a:p>
          <a:p>
            <a:pPr indent="450000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Создавая данный программный продукт были продемонстрированы знания, полученные в колледже, а также знания, приобретенные в процессе самостоятельного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изучения.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6088" algn="just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проект может послужить отличным инструментом студентам и преподавателям физико-математических и естественно-географических факультетов, позволяя наглядно ознакомиться с геометрической оптикой и с распространением света в пространстве.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8970" y="306217"/>
            <a:ext cx="2654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171758" y="5721929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57508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25928" y="306217"/>
            <a:ext cx="1109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56517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4" y="1002524"/>
            <a:ext cx="10462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прикладного веб приложения, позволяющего построить и свою оптическую систему с заданными параметрами с возможностью экспорта и импорта сцен.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56517" y="2399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6730" y="2897017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34202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06471" y="3601360"/>
            <a:ext cx="7982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обзор и анализ существующих аналогов;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виды линз;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принцип преломления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найти математическую модель транспортировки света;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полученные знания для рендеринга сцены. </a:t>
            </a:r>
            <a:endParaRPr lang="fi-FI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8401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855602" y="1665170"/>
            <a:ext cx="6848104" cy="1843314"/>
            <a:chOff x="3670485" y="856344"/>
            <a:chExt cx="7532914" cy="1843314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3670485" y="856344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5807" y="1239392"/>
              <a:ext cx="5562292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Инструмент для понимания </a:t>
              </a:r>
            </a:p>
            <a:p>
              <a:pPr algn="ctr"/>
              <a:r>
                <a:rPr lang="ru-RU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работы распространения света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2513197" y="4344216"/>
            <a:ext cx="7532914" cy="1843314"/>
            <a:chOff x="2513197" y="4096019"/>
            <a:chExt cx="7532914" cy="1843314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513197" y="4096019"/>
              <a:ext cx="7532914" cy="1843314"/>
            </a:xfrm>
            <a:prstGeom prst="roundRect">
              <a:avLst>
                <a:gd name="adj" fmla="val 0"/>
              </a:avLst>
            </a:prstGeom>
            <a:solidFill>
              <a:srgbClr val="FFFFFF">
                <a:alpha val="5098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1482" y="4479067"/>
              <a:ext cx="69171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Моделирование оптических систем, </a:t>
              </a:r>
              <a:b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ru-R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в случаях, когда не нужна высокая точность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54641" y="306217"/>
            <a:ext cx="548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20930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109" y="2967335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71758" y="28194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171758" y="40386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14353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6442" y="306217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OpticStudio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95" descr="Image result for zenmax optical system simulator">
            <a:extLst>
              <a:ext uri="{FF2B5EF4-FFF2-40B4-BE49-F238E27FC236}">
                <a16:creationId xmlns:a16="http://schemas.microsoft.com/office/drawing/2014/main" id="{E4D280CF-1BE9-F649-ABC5-0B5915F9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38" y="1128708"/>
            <a:ext cx="9515292" cy="5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1926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93565" y="290828"/>
            <a:ext cx="28048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VirtualLab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Fusion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19E0F213-D2EB-7542-9FB0-3A22EE993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58" y="1352657"/>
            <a:ext cx="23577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pic>
        <p:nvPicPr>
          <p:cNvPr id="2049" name="Picture 199" descr="https://www.wyrowski-photonics.com/fileadmin/inhalte/startseite/optisches-system_1800x900.jpg">
            <a:extLst>
              <a:ext uri="{FF2B5EF4-FFF2-40B4-BE49-F238E27FC236}">
                <a16:creationId xmlns:a16="http://schemas.microsoft.com/office/drawing/2014/main" id="{6AC269ED-B2D3-AD4A-991B-5E62BF3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58" y="1352658"/>
            <a:ext cx="9848484" cy="49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0453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07200" y="1113937"/>
            <a:ext cx="457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71758" y="1637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6471" y="1940200"/>
            <a:ext cx="97690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должна выполнять следующие функции</a:t>
            </a:r>
            <a:r>
              <a:rPr lang="ru-RU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отображать интерактивную карту звёздного неба;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рассчитывать местоположение астрономических объектов;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выдавать справочную информацию об астрономических объектах;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составлять таблицу с координатами на указанный период времени;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сохранять изображение карты звездного неба;</a:t>
            </a:r>
          </a:p>
          <a:p>
            <a:pPr marL="285750" lvl="0" indent="-285750">
              <a:buFont typeface="Calibri" panose="020F0502020204030204" pitchFamily="34" charset="0"/>
              <a:buChar char="‒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направление взгляда при использовании аппаратной части.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49899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8181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73002" y="306217"/>
            <a:ext cx="504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СРЕДСТВА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E4BC55-70C8-2340-9B5A-CF28A111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58" y="2157413"/>
            <a:ext cx="3171825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83FA6-51AB-FB4D-98F4-00620FD4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695" y="1509998"/>
            <a:ext cx="4318608" cy="180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1E5A5-012D-2E41-94A6-C8A60981E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78" y="3924299"/>
            <a:ext cx="5012042" cy="25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539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851379" y="290828"/>
            <a:ext cx="44892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АЛГОРИТМА</a:t>
            </a:r>
            <a:endParaRPr lang="fi-FI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44FA93-1691-0E4A-B312-E237CFFBA8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"/>
          <a:stretch/>
        </p:blipFill>
        <p:spPr>
          <a:xfrm>
            <a:off x="1171758" y="1352657"/>
            <a:ext cx="9742985" cy="492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968581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7751</TotalTime>
  <Words>214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Дипломный проект  Веб-приложение «Симулятор распространения света»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 Программно-аппаратный комплекс «Виртуальная обсерватория»</dc:title>
  <dc:creator>RePack by Diakov</dc:creator>
  <cp:lastModifiedBy>Григорий Зарипов</cp:lastModifiedBy>
  <cp:revision>25</cp:revision>
  <dcterms:created xsi:type="dcterms:W3CDTF">2017-06-05T07:24:42Z</dcterms:created>
  <dcterms:modified xsi:type="dcterms:W3CDTF">2018-06-19T16:49:32Z</dcterms:modified>
</cp:coreProperties>
</file>